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FD6B01-87CB-4346-73A7-429C4EA28521}" name="matsumura@mail.tohoku-gakuin.ac.jp" initials="mg" userId="S::matsumura@mail.tohoku-gakuin.ac.jp::f507ab71-5eb2-4bde-bc69-e667bb5e0f5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C4E75-0A71-44F7-84E0-012F779DBFD9}" v="346" dt="2023-03-13T04:41:59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7" autoAdjust="0"/>
    <p:restoredTop sz="94660"/>
  </p:normalViewPr>
  <p:slideViewPr>
    <p:cSldViewPr snapToGrid="0">
      <p:cViewPr varScale="1">
        <p:scale>
          <a:sx n="89" d="100"/>
          <a:sy n="89" d="100"/>
        </p:scale>
        <p:origin x="8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umura@mail.tohoku-gakuin.ac.jp" userId="f507ab71-5eb2-4bde-bc69-e667bb5e0f59" providerId="ADAL" clId="{7D6C4E75-0A71-44F7-84E0-012F779DBFD9}"/>
    <pc:docChg chg="undo custSel modSld modMainMaster">
      <pc:chgData name="matsumura@mail.tohoku-gakuin.ac.jp" userId="f507ab71-5eb2-4bde-bc69-e667bb5e0f59" providerId="ADAL" clId="{7D6C4E75-0A71-44F7-84E0-012F779DBFD9}" dt="2023-03-13T04:41:59.587" v="693" actId="1076"/>
      <pc:docMkLst>
        <pc:docMk/>
      </pc:docMkLst>
      <pc:sldChg chg="addSp delSp modSp mod setBg modClrScheme addCm delCm chgLayout">
        <pc:chgData name="matsumura@mail.tohoku-gakuin.ac.jp" userId="f507ab71-5eb2-4bde-bc69-e667bb5e0f59" providerId="ADAL" clId="{7D6C4E75-0A71-44F7-84E0-012F779DBFD9}" dt="2023-03-13T04:41:59.587" v="693" actId="1076"/>
        <pc:sldMkLst>
          <pc:docMk/>
          <pc:sldMk cId="1360226242" sldId="257"/>
        </pc:sldMkLst>
        <pc:spChg chg="del mod">
          <ac:chgData name="matsumura@mail.tohoku-gakuin.ac.jp" userId="f507ab71-5eb2-4bde-bc69-e667bb5e0f59" providerId="ADAL" clId="{7D6C4E75-0A71-44F7-84E0-012F779DBFD9}" dt="2023-02-08T03:38:43.527" v="266" actId="700"/>
          <ac:spMkLst>
            <pc:docMk/>
            <pc:sldMk cId="1360226242" sldId="257"/>
            <ac:spMk id="2" creationId="{7A4A595E-32FB-183C-AB7C-A5CF850C8217}"/>
          </ac:spMkLst>
        </pc:spChg>
        <pc:spChg chg="add mod">
          <ac:chgData name="matsumura@mail.tohoku-gakuin.ac.jp" userId="f507ab71-5eb2-4bde-bc69-e667bb5e0f59" providerId="ADAL" clId="{7D6C4E75-0A71-44F7-84E0-012F779DBFD9}" dt="2023-03-13T04:38:35.683" v="675" actId="20577"/>
          <ac:spMkLst>
            <pc:docMk/>
            <pc:sldMk cId="1360226242" sldId="257"/>
            <ac:spMk id="2" creationId="{E795E196-5F7F-99AA-29F7-23EA498C77D5}"/>
          </ac:spMkLst>
        </pc:spChg>
        <pc:spChg chg="del mod">
          <ac:chgData name="matsumura@mail.tohoku-gakuin.ac.jp" userId="f507ab71-5eb2-4bde-bc69-e667bb5e0f59" providerId="ADAL" clId="{7D6C4E75-0A71-44F7-84E0-012F779DBFD9}" dt="2023-02-08T03:38:43.527" v="266" actId="700"/>
          <ac:spMkLst>
            <pc:docMk/>
            <pc:sldMk cId="1360226242" sldId="257"/>
            <ac:spMk id="3" creationId="{1E1420E5-F7A9-3449-8AAB-6E7C7F171B54}"/>
          </ac:spMkLst>
        </pc:spChg>
        <pc:spChg chg="add del mod">
          <ac:chgData name="matsumura@mail.tohoku-gakuin.ac.jp" userId="f507ab71-5eb2-4bde-bc69-e667bb5e0f59" providerId="ADAL" clId="{7D6C4E75-0A71-44F7-84E0-012F779DBFD9}" dt="2023-02-08T03:55:17.773" v="284" actId="478"/>
          <ac:spMkLst>
            <pc:docMk/>
            <pc:sldMk cId="1360226242" sldId="257"/>
            <ac:spMk id="14" creationId="{F62E0874-3FD7-D3A4-5E64-047418380E4E}"/>
          </ac:spMkLst>
        </pc:spChg>
        <pc:graphicFrameChg chg="add del mod">
          <ac:chgData name="matsumura@mail.tohoku-gakuin.ac.jp" userId="f507ab71-5eb2-4bde-bc69-e667bb5e0f59" providerId="ADAL" clId="{7D6C4E75-0A71-44F7-84E0-012F779DBFD9}" dt="2023-02-08T03:55:31.916" v="286" actId="478"/>
          <ac:graphicFrameMkLst>
            <pc:docMk/>
            <pc:sldMk cId="1360226242" sldId="257"/>
            <ac:graphicFrameMk id="8" creationId="{5016787A-3D18-F0E1-E127-4A16F79E55E1}"/>
          </ac:graphicFrameMkLst>
        </pc:graphicFrameChg>
        <pc:picChg chg="add mod">
          <ac:chgData name="matsumura@mail.tohoku-gakuin.ac.jp" userId="f507ab71-5eb2-4bde-bc69-e667bb5e0f59" providerId="ADAL" clId="{7D6C4E75-0A71-44F7-84E0-012F779DBFD9}" dt="2023-03-13T04:33:00.619" v="615" actId="14100"/>
          <ac:picMkLst>
            <pc:docMk/>
            <pc:sldMk cId="1360226242" sldId="257"/>
            <ac:picMk id="3" creationId="{91B967C0-69E4-63DB-A679-B9516D06CD55}"/>
          </ac:picMkLst>
        </pc:picChg>
        <pc:picChg chg="add mod">
          <ac:chgData name="matsumura@mail.tohoku-gakuin.ac.jp" userId="f507ab71-5eb2-4bde-bc69-e667bb5e0f59" providerId="ADAL" clId="{7D6C4E75-0A71-44F7-84E0-012F779DBFD9}" dt="2023-03-13T04:34:01.291" v="624" actId="14100"/>
          <ac:picMkLst>
            <pc:docMk/>
            <pc:sldMk cId="1360226242" sldId="257"/>
            <ac:picMk id="4" creationId="{D7E66CC9-0C3C-8A56-FAFB-B5E20F723865}"/>
          </ac:picMkLst>
        </pc:picChg>
        <pc:picChg chg="mod modCrop">
          <ac:chgData name="matsumura@mail.tohoku-gakuin.ac.jp" userId="f507ab71-5eb2-4bde-bc69-e667bb5e0f59" providerId="ADAL" clId="{7D6C4E75-0A71-44F7-84E0-012F779DBFD9}" dt="2023-03-13T04:33:26.135" v="618" actId="14100"/>
          <ac:picMkLst>
            <pc:docMk/>
            <pc:sldMk cId="1360226242" sldId="257"/>
            <ac:picMk id="5" creationId="{73F6942D-9801-7828-9BA5-667EF5C0BFE0}"/>
          </ac:picMkLst>
        </pc:picChg>
        <pc:picChg chg="add mod">
          <ac:chgData name="matsumura@mail.tohoku-gakuin.ac.jp" userId="f507ab71-5eb2-4bde-bc69-e667bb5e0f59" providerId="ADAL" clId="{7D6C4E75-0A71-44F7-84E0-012F779DBFD9}" dt="2023-03-13T04:34:09.227" v="627" actId="14100"/>
          <ac:picMkLst>
            <pc:docMk/>
            <pc:sldMk cId="1360226242" sldId="257"/>
            <ac:picMk id="6" creationId="{15DD608C-98A1-62D8-86E7-BDE15B77104E}"/>
          </ac:picMkLst>
        </pc:picChg>
        <pc:picChg chg="add mod">
          <ac:chgData name="matsumura@mail.tohoku-gakuin.ac.jp" userId="f507ab71-5eb2-4bde-bc69-e667bb5e0f59" providerId="ADAL" clId="{7D6C4E75-0A71-44F7-84E0-012F779DBFD9}" dt="2023-03-13T04:34:51.683" v="632" actId="1076"/>
          <ac:picMkLst>
            <pc:docMk/>
            <pc:sldMk cId="1360226242" sldId="257"/>
            <ac:picMk id="7" creationId="{FED23583-BE6E-755D-89AC-5625CF2C8006}"/>
          </ac:picMkLst>
        </pc:picChg>
        <pc:picChg chg="add mod">
          <ac:chgData name="matsumura@mail.tohoku-gakuin.ac.jp" userId="f507ab71-5eb2-4bde-bc69-e667bb5e0f59" providerId="ADAL" clId="{7D6C4E75-0A71-44F7-84E0-012F779DBFD9}" dt="2023-03-13T04:41:41.019" v="691" actId="1076"/>
          <ac:picMkLst>
            <pc:docMk/>
            <pc:sldMk cId="1360226242" sldId="257"/>
            <ac:picMk id="8" creationId="{F6138A4D-3F21-F822-9835-85CE8D6EBADB}"/>
          </ac:picMkLst>
        </pc:picChg>
        <pc:picChg chg="add del mod">
          <ac:chgData name="matsumura@mail.tohoku-gakuin.ac.jp" userId="f507ab71-5eb2-4bde-bc69-e667bb5e0f59" providerId="ADAL" clId="{7D6C4E75-0A71-44F7-84E0-012F779DBFD9}" dt="2023-02-08T03:55:31.150" v="285" actId="478"/>
          <ac:picMkLst>
            <pc:docMk/>
            <pc:sldMk cId="1360226242" sldId="257"/>
            <ac:picMk id="10" creationId="{F17EEFA0-D0D4-354B-0DBE-AF7E5B31C9AB}"/>
          </ac:picMkLst>
        </pc:picChg>
        <pc:picChg chg="add del mod">
          <ac:chgData name="matsumura@mail.tohoku-gakuin.ac.jp" userId="f507ab71-5eb2-4bde-bc69-e667bb5e0f59" providerId="ADAL" clId="{7D6C4E75-0A71-44F7-84E0-012F779DBFD9}" dt="2023-02-08T03:55:34.729" v="289" actId="478"/>
          <ac:picMkLst>
            <pc:docMk/>
            <pc:sldMk cId="1360226242" sldId="257"/>
            <ac:picMk id="12" creationId="{7FEC7F46-6E70-E481-12AC-5886CB03AE3D}"/>
          </ac:picMkLst>
        </pc:picChg>
        <pc:picChg chg="del mod">
          <ac:chgData name="matsumura@mail.tohoku-gakuin.ac.jp" userId="f507ab71-5eb2-4bde-bc69-e667bb5e0f59" providerId="ADAL" clId="{7D6C4E75-0A71-44F7-84E0-012F779DBFD9}" dt="2023-03-13T04:21:28.827" v="316" actId="478"/>
          <ac:picMkLst>
            <pc:docMk/>
            <pc:sldMk cId="1360226242" sldId="257"/>
            <ac:picMk id="1026" creationId="{1D2D5297-08C3-5D62-0578-C08CD2F12E19}"/>
          </ac:picMkLst>
        </pc:picChg>
        <pc:picChg chg="del mod">
          <ac:chgData name="matsumura@mail.tohoku-gakuin.ac.jp" userId="f507ab71-5eb2-4bde-bc69-e667bb5e0f59" providerId="ADAL" clId="{7D6C4E75-0A71-44F7-84E0-012F779DBFD9}" dt="2023-03-13T04:21:28.236" v="315" actId="478"/>
          <ac:picMkLst>
            <pc:docMk/>
            <pc:sldMk cId="1360226242" sldId="257"/>
            <ac:picMk id="1028" creationId="{EE391195-495F-C1E7-7ACF-37C2E722A808}"/>
          </ac:picMkLst>
        </pc:picChg>
        <pc:picChg chg="del mod">
          <ac:chgData name="matsumura@mail.tohoku-gakuin.ac.jp" userId="f507ab71-5eb2-4bde-bc69-e667bb5e0f59" providerId="ADAL" clId="{7D6C4E75-0A71-44F7-84E0-012F779DBFD9}" dt="2023-03-13T04:21:27.541" v="314" actId="478"/>
          <ac:picMkLst>
            <pc:docMk/>
            <pc:sldMk cId="1360226242" sldId="257"/>
            <ac:picMk id="1030" creationId="{E881C657-5CD1-4BB6-B08D-A4399CD4D90B}"/>
          </ac:picMkLst>
        </pc:picChg>
        <pc:picChg chg="add del mod">
          <ac:chgData name="matsumura@mail.tohoku-gakuin.ac.jp" userId="f507ab71-5eb2-4bde-bc69-e667bb5e0f59" providerId="ADAL" clId="{7D6C4E75-0A71-44F7-84E0-012F779DBFD9}" dt="2023-03-13T04:21:26.971" v="313" actId="478"/>
          <ac:picMkLst>
            <pc:docMk/>
            <pc:sldMk cId="1360226242" sldId="257"/>
            <ac:picMk id="1032" creationId="{40B80066-05C9-BB30-FB9D-E49EC39178D7}"/>
          </ac:picMkLst>
        </pc:picChg>
        <pc:picChg chg="add del mod">
          <ac:chgData name="matsumura@mail.tohoku-gakuin.ac.jp" userId="f507ab71-5eb2-4bde-bc69-e667bb5e0f59" providerId="ADAL" clId="{7D6C4E75-0A71-44F7-84E0-012F779DBFD9}" dt="2023-02-08T03:55:33.900" v="288" actId="478"/>
          <ac:picMkLst>
            <pc:docMk/>
            <pc:sldMk cId="1360226242" sldId="257"/>
            <ac:picMk id="1034" creationId="{BBFEB13F-C02B-21D1-A5D7-F47676EEF1E1}"/>
          </ac:picMkLst>
        </pc:picChg>
        <pc:picChg chg="add mod">
          <ac:chgData name="matsumura@mail.tohoku-gakuin.ac.jp" userId="f507ab71-5eb2-4bde-bc69-e667bb5e0f59" providerId="ADAL" clId="{7D6C4E75-0A71-44F7-84E0-012F779DBFD9}" dt="2023-03-13T04:41:59.587" v="693" actId="1076"/>
          <ac:picMkLst>
            <pc:docMk/>
            <pc:sldMk cId="1360226242" sldId="257"/>
            <ac:picMk id="1034" creationId="{C093F88C-906C-FFC0-D80A-23BEDE735037}"/>
          </ac:picMkLst>
        </pc:picChg>
        <pc:picChg chg="add mod">
          <ac:chgData name="matsumura@mail.tohoku-gakuin.ac.jp" userId="f507ab71-5eb2-4bde-bc69-e667bb5e0f59" providerId="ADAL" clId="{7D6C4E75-0A71-44F7-84E0-012F779DBFD9}" dt="2023-03-13T04:41:53.331" v="692" actId="1076"/>
          <ac:picMkLst>
            <pc:docMk/>
            <pc:sldMk cId="1360226242" sldId="257"/>
            <ac:picMk id="1036" creationId="{27328A37-1DDB-B32D-2929-FA3A67FE52B8}"/>
          </ac:picMkLst>
        </pc:picChg>
        <pc:picChg chg="add del mod">
          <ac:chgData name="matsumura@mail.tohoku-gakuin.ac.jp" userId="f507ab71-5eb2-4bde-bc69-e667bb5e0f59" providerId="ADAL" clId="{7D6C4E75-0A71-44F7-84E0-012F779DBFD9}" dt="2023-02-08T03:55:32.760" v="287" actId="478"/>
          <ac:picMkLst>
            <pc:docMk/>
            <pc:sldMk cId="1360226242" sldId="257"/>
            <ac:picMk id="1036" creationId="{EEDD9195-F070-F0FD-C901-84F93B1D842F}"/>
          </ac:picMkLst>
        </pc:picChg>
        <pc:picChg chg="add del">
          <ac:chgData name="matsumura@mail.tohoku-gakuin.ac.jp" userId="f507ab71-5eb2-4bde-bc69-e667bb5e0f59" providerId="ADAL" clId="{7D6C4E75-0A71-44F7-84E0-012F779DBFD9}" dt="2023-02-08T03:57:09.960" v="291" actId="478"/>
          <ac:picMkLst>
            <pc:docMk/>
            <pc:sldMk cId="1360226242" sldId="257"/>
            <ac:picMk id="1038" creationId="{52FC5771-8B49-A59F-A5E8-EF8AB464C4FF}"/>
          </ac:picMkLst>
        </pc:picChg>
        <pc:picChg chg="add mod">
          <ac:chgData name="matsumura@mail.tohoku-gakuin.ac.jp" userId="f507ab71-5eb2-4bde-bc69-e667bb5e0f59" providerId="ADAL" clId="{7D6C4E75-0A71-44F7-84E0-012F779DBFD9}" dt="2023-03-13T04:38:12.987" v="648" actId="14100"/>
          <ac:picMkLst>
            <pc:docMk/>
            <pc:sldMk cId="1360226242" sldId="257"/>
            <ac:picMk id="1038" creationId="{9CB275F5-C13F-124E-3422-F1DB209A32FC}"/>
          </ac:picMkLst>
        </pc:picChg>
        <pc:picChg chg="add del mod">
          <ac:chgData name="matsumura@mail.tohoku-gakuin.ac.jp" userId="f507ab71-5eb2-4bde-bc69-e667bb5e0f59" providerId="ADAL" clId="{7D6C4E75-0A71-44F7-84E0-012F779DBFD9}" dt="2023-02-08T03:57:44.583" v="295" actId="478"/>
          <ac:picMkLst>
            <pc:docMk/>
            <pc:sldMk cId="1360226242" sldId="257"/>
            <ac:picMk id="1040" creationId="{A885CE57-72DD-2457-F9CD-538703ABBB98}"/>
          </ac:picMkLst>
        </pc:picChg>
        <pc:picChg chg="add mod">
          <ac:chgData name="matsumura@mail.tohoku-gakuin.ac.jp" userId="f507ab71-5eb2-4bde-bc69-e667bb5e0f59" providerId="ADAL" clId="{7D6C4E75-0A71-44F7-84E0-012F779DBFD9}" dt="2023-03-13T04:41:39.179" v="690" actId="1076"/>
          <ac:picMkLst>
            <pc:docMk/>
            <pc:sldMk cId="1360226242" sldId="257"/>
            <ac:picMk id="1040" creationId="{B097E5AD-4A88-A23C-B1C1-F8C572DC96BB}"/>
          </ac:picMkLst>
        </pc:picChg>
        <pc:picChg chg="add del mod">
          <ac:chgData name="matsumura@mail.tohoku-gakuin.ac.jp" userId="f507ab71-5eb2-4bde-bc69-e667bb5e0f59" providerId="ADAL" clId="{7D6C4E75-0A71-44F7-84E0-012F779DBFD9}" dt="2023-03-13T04:21:26.353" v="312" actId="478"/>
          <ac:picMkLst>
            <pc:docMk/>
            <pc:sldMk cId="1360226242" sldId="257"/>
            <ac:picMk id="1042" creationId="{6AF05B49-1913-F009-CCCB-493B81271539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matsumura@mail.tohoku-gakuin.ac.jp" userId="f507ab71-5eb2-4bde-bc69-e667bb5e0f59" providerId="ADAL" clId="{7D6C4E75-0A71-44F7-84E0-012F779DBFD9}" dt="2023-02-08T03:31:36.570" v="222"/>
              <pc2:cmMkLst xmlns:pc2="http://schemas.microsoft.com/office/powerpoint/2019/9/main/command">
                <pc:docMk/>
                <pc:sldMk cId="1360226242" sldId="257"/>
                <pc2:cmMk id="{8AFB99FA-9198-4AF3-A396-A1AD1C9DD2B3}"/>
              </pc2:cmMkLst>
            </pc226:cmChg>
          </p:ext>
        </pc:extLst>
      </pc:sldChg>
      <pc:sldMasterChg chg="modSp modSldLayout">
        <pc:chgData name="matsumura@mail.tohoku-gakuin.ac.jp" userId="f507ab71-5eb2-4bde-bc69-e667bb5e0f59" providerId="ADAL" clId="{7D6C4E75-0A71-44F7-84E0-012F779DBFD9}" dt="2023-02-08T03:37:34.046" v="246"/>
        <pc:sldMasterMkLst>
          <pc:docMk/>
          <pc:sldMasterMk cId="1598469556" sldId="2147483672"/>
        </pc:sldMasterMkLst>
        <pc:spChg chg="mod">
          <ac:chgData name="matsumura@mail.tohoku-gakuin.ac.jp" userId="f507ab71-5eb2-4bde-bc69-e667bb5e0f59" providerId="ADAL" clId="{7D6C4E75-0A71-44F7-84E0-012F779DBFD9}" dt="2023-02-08T03:37:34.046" v="246"/>
          <ac:spMkLst>
            <pc:docMk/>
            <pc:sldMasterMk cId="1598469556" sldId="2147483672"/>
            <ac:spMk id="2" creationId="{00000000-0000-0000-0000-000000000000}"/>
          </ac:spMkLst>
        </pc:spChg>
        <pc:spChg chg="mod">
          <ac:chgData name="matsumura@mail.tohoku-gakuin.ac.jp" userId="f507ab71-5eb2-4bde-bc69-e667bb5e0f59" providerId="ADAL" clId="{7D6C4E75-0A71-44F7-84E0-012F779DBFD9}" dt="2023-02-08T03:37:34.046" v="246"/>
          <ac:spMkLst>
            <pc:docMk/>
            <pc:sldMasterMk cId="1598469556" sldId="2147483672"/>
            <ac:spMk id="3" creationId="{00000000-0000-0000-0000-000000000000}"/>
          </ac:spMkLst>
        </pc:spChg>
        <pc:spChg chg="mod">
          <ac:chgData name="matsumura@mail.tohoku-gakuin.ac.jp" userId="f507ab71-5eb2-4bde-bc69-e667bb5e0f59" providerId="ADAL" clId="{7D6C4E75-0A71-44F7-84E0-012F779DBFD9}" dt="2023-02-08T03:37:34.046" v="246"/>
          <ac:spMkLst>
            <pc:docMk/>
            <pc:sldMasterMk cId="1598469556" sldId="2147483672"/>
            <ac:spMk id="4" creationId="{00000000-0000-0000-0000-000000000000}"/>
          </ac:spMkLst>
        </pc:spChg>
        <pc:spChg chg="mod">
          <ac:chgData name="matsumura@mail.tohoku-gakuin.ac.jp" userId="f507ab71-5eb2-4bde-bc69-e667bb5e0f59" providerId="ADAL" clId="{7D6C4E75-0A71-44F7-84E0-012F779DBFD9}" dt="2023-02-08T03:37:34.046" v="246"/>
          <ac:spMkLst>
            <pc:docMk/>
            <pc:sldMasterMk cId="1598469556" sldId="2147483672"/>
            <ac:spMk id="5" creationId="{00000000-0000-0000-0000-000000000000}"/>
          </ac:spMkLst>
        </pc:spChg>
        <pc:spChg chg="mod">
          <ac:chgData name="matsumura@mail.tohoku-gakuin.ac.jp" userId="f507ab71-5eb2-4bde-bc69-e667bb5e0f59" providerId="ADAL" clId="{7D6C4E75-0A71-44F7-84E0-012F779DBFD9}" dt="2023-02-08T03:37:34.046" v="246"/>
          <ac:spMkLst>
            <pc:docMk/>
            <pc:sldMasterMk cId="1598469556" sldId="2147483672"/>
            <ac:spMk id="6" creationId="{00000000-0000-0000-0000-000000000000}"/>
          </ac:spMkLst>
        </pc:sp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1751059306" sldId="2147483673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1751059306" sldId="2147483673"/>
              <ac:spMk id="2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1751059306" sldId="2147483673"/>
              <ac:spMk id="3" creationId="{00000000-0000-0000-0000-000000000000}"/>
            </ac:spMkLst>
          </pc:spChg>
        </pc:sldLayout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364952143" sldId="2147483675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364952143" sldId="2147483675"/>
              <ac:spMk id="2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364952143" sldId="2147483675"/>
              <ac:spMk id="3" creationId="{00000000-0000-0000-0000-000000000000}"/>
            </ac:spMkLst>
          </pc:spChg>
        </pc:sldLayout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1014203983" sldId="2147483676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1014203983" sldId="2147483676"/>
              <ac:spMk id="3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1014203983" sldId="2147483676"/>
              <ac:spMk id="4" creationId="{00000000-0000-0000-0000-000000000000}"/>
            </ac:spMkLst>
          </pc:spChg>
        </pc:sldLayout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2361052113" sldId="2147483677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361052113" sldId="2147483677"/>
              <ac:spMk id="2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361052113" sldId="2147483677"/>
              <ac:spMk id="3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361052113" sldId="2147483677"/>
              <ac:spMk id="4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361052113" sldId="2147483677"/>
              <ac:spMk id="5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361052113" sldId="2147483677"/>
              <ac:spMk id="6" creationId="{00000000-0000-0000-0000-000000000000}"/>
            </ac:spMkLst>
          </pc:spChg>
        </pc:sldLayout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2942947281" sldId="2147483680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942947281" sldId="2147483680"/>
              <ac:spMk id="2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942947281" sldId="2147483680"/>
              <ac:spMk id="3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942947281" sldId="2147483680"/>
              <ac:spMk id="4" creationId="{00000000-0000-0000-0000-000000000000}"/>
            </ac:spMkLst>
          </pc:spChg>
        </pc:sldLayout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2028173363" sldId="2147483681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028173363" sldId="2147483681"/>
              <ac:spMk id="2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028173363" sldId="2147483681"/>
              <ac:spMk id="3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2028173363" sldId="2147483681"/>
              <ac:spMk id="4" creationId="{00000000-0000-0000-0000-000000000000}"/>
            </ac:spMkLst>
          </pc:spChg>
        </pc:sldLayoutChg>
        <pc:sldLayoutChg chg="modSp">
          <pc:chgData name="matsumura@mail.tohoku-gakuin.ac.jp" userId="f507ab71-5eb2-4bde-bc69-e667bb5e0f59" providerId="ADAL" clId="{7D6C4E75-0A71-44F7-84E0-012F779DBFD9}" dt="2023-02-08T03:37:34.046" v="246"/>
          <pc:sldLayoutMkLst>
            <pc:docMk/>
            <pc:sldMasterMk cId="1598469556" sldId="2147483672"/>
            <pc:sldLayoutMk cId="820164075" sldId="2147483683"/>
          </pc:sldLayoutMkLst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820164075" sldId="2147483683"/>
              <ac:spMk id="2" creationId="{00000000-0000-0000-0000-000000000000}"/>
            </ac:spMkLst>
          </pc:spChg>
          <pc:spChg chg="mod">
            <ac:chgData name="matsumura@mail.tohoku-gakuin.ac.jp" userId="f507ab71-5eb2-4bde-bc69-e667bb5e0f59" providerId="ADAL" clId="{7D6C4E75-0A71-44F7-84E0-012F779DBFD9}" dt="2023-02-08T03:37:34.046" v="246"/>
            <ac:spMkLst>
              <pc:docMk/>
              <pc:sldMasterMk cId="1598469556" sldId="2147483672"/>
              <pc:sldLayoutMk cId="820164075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99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95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65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53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13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8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4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03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64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5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5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EBC4D-B322-435B-B4AC-57B086066545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97713-C29B-40CC-A181-76CE1A6080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6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3F6942D-9801-7828-9BA5-667EF5C0B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3" t="2679" r="3736" b="2868"/>
          <a:stretch/>
        </p:blipFill>
        <p:spPr>
          <a:xfrm>
            <a:off x="83890" y="74977"/>
            <a:ext cx="8910433" cy="672010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95E196-5F7F-99AA-29F7-23EA498C77D5}"/>
              </a:ext>
            </a:extLst>
          </p:cNvPr>
          <p:cNvSpPr txBox="1"/>
          <p:nvPr/>
        </p:nvSpPr>
        <p:spPr>
          <a:xfrm>
            <a:off x="441063" y="311972"/>
            <a:ext cx="7874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（例）経済学の課題図書一覧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　・リストから１冊を選んでレポートを作成してください。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　・書影をクリックすると電子ブックが開きます。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　・電子ブックは一部のページであれば印刷又はダウンロードが可能です。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B967C0-69E4-63DB-A679-B9516D06C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1943585"/>
            <a:ext cx="1000462" cy="142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D7E66CC9-0C3C-8A56-FAFB-B5E20F723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091" y="1943584"/>
            <a:ext cx="1008701" cy="143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15DD608C-98A1-62D8-86E7-BDE15B771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661" y="1943584"/>
            <a:ext cx="1008701" cy="143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FED23583-BE6E-755D-89AC-5625CF2C8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" y="3549875"/>
            <a:ext cx="1000463" cy="142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C093F88C-906C-FFC0-D80A-23BEDE735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928" y="1943584"/>
            <a:ext cx="973457" cy="138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27328A37-1DDB-B32D-2929-FA3A67FE5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951" y="1936859"/>
            <a:ext cx="1008701" cy="143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9CB275F5-C13F-124E-3422-F1DB209A3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" y="5239408"/>
            <a:ext cx="1000463" cy="145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B097E5AD-4A88-A23C-B1C1-F8C572DC9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080" y="3582036"/>
            <a:ext cx="1024160" cy="145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>
            <a:extLst>
              <a:ext uri="{FF2B5EF4-FFF2-40B4-BE49-F238E27FC236}">
                <a16:creationId xmlns:a16="http://schemas.microsoft.com/office/drawing/2014/main" id="{F6138A4D-3F21-F822-9835-85CE8D6EB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00" y="3562144"/>
            <a:ext cx="1008702" cy="1439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226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72</TotalTime>
  <Words>52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松村 尚彦</dc:creator>
  <cp:lastModifiedBy>松村 尚彦</cp:lastModifiedBy>
  <cp:revision>1</cp:revision>
  <dcterms:created xsi:type="dcterms:W3CDTF">2023-02-08T03:07:06Z</dcterms:created>
  <dcterms:modified xsi:type="dcterms:W3CDTF">2023-03-13T04:42:08Z</dcterms:modified>
</cp:coreProperties>
</file>