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4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10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5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8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11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06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26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10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0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15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08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2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60FC-B5DC-4563-A871-8ECEEDA41BB1}" type="datetimeFigureOut">
              <a:rPr kumimoji="1" lang="ja-JP" altLang="en-US" smtClean="0"/>
              <a:t>2016/6/28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EB66C-AD9F-4594-82B7-DBDF01AD9A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70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m-sendai.jp/sisetu/simin/sisetu/aoba01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zumita@dm.mbn.or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844"/>
            <a:ext cx="6858000" cy="200693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0648" y="539552"/>
            <a:ext cx="6336704" cy="1960033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/>
              <a:t>このまちで</a:t>
            </a:r>
            <a:br>
              <a:rPr kumimoji="1" lang="ja-JP" altLang="en-US" b="1" dirty="0" smtClean="0"/>
            </a:br>
            <a:r>
              <a:rPr lang="ja-JP" altLang="en-US" b="1" dirty="0" smtClean="0"/>
              <a:t>スポーツの楽しさを</a:t>
            </a:r>
            <a:br>
              <a:rPr lang="ja-JP" altLang="en-US" b="1" dirty="0" smtClean="0"/>
            </a:br>
            <a:r>
              <a:rPr lang="ja-JP" altLang="en-US" b="1" dirty="0"/>
              <a:t>創りません</a:t>
            </a:r>
            <a:r>
              <a:rPr lang="ja-JP" altLang="en-US" b="1" dirty="0" smtClean="0"/>
              <a:t>か？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2" y="3491880"/>
            <a:ext cx="6624736" cy="4176464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ja-JP" altLang="en-US" sz="8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仙台スポーツ勉強会　（１）</a:t>
            </a:r>
          </a:p>
          <a:p>
            <a:pPr algn="l"/>
            <a:endParaRPr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8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lang="ja-JP" altLang="en-US" sz="8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７月１６日（土）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algn="l"/>
            <a:r>
              <a:rPr lang="ja-JP" altLang="en-US" sz="5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　青葉中央市民センター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第２会議室　（東二番小学校の裏手です）</a:t>
            </a: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http://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www.hm-sendai.jp/sisetu/simin/sisetu/aoba01.html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１０時半～１１時　</a:t>
            </a:r>
            <a:endParaRPr lang="ja-JP" altLang="en-US" sz="3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4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仙台市の東京オリンピック・パラリンピックの取り組みに</a:t>
            </a:r>
            <a:r>
              <a:rPr lang="ja-JP" altLang="en-US" sz="4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</a:t>
            </a:r>
            <a:r>
              <a:rPr lang="ja-JP" altLang="en-US" sz="4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</a:p>
          <a:p>
            <a:pPr algn="l"/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４年後</a:t>
            </a:r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、宮城スタジアムでもサッカー競技などが開催されます。</a:t>
            </a:r>
          </a:p>
          <a:p>
            <a:pPr algn="l"/>
            <a:r>
              <a:rPr lang="ja-JP" altLang="en-US" sz="3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私達</a:t>
            </a:r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にできることがきっとあります。まずは聞くことから始めませんか。</a:t>
            </a:r>
          </a:p>
          <a:p>
            <a:pPr algn="l"/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講師　　仙台市文化観光局　文化スポーツ部　　横山氏・中村氏</a:t>
            </a:r>
          </a:p>
          <a:p>
            <a:pPr algn="l"/>
            <a:endParaRPr lang="ja-JP" altLang="en-US" sz="3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１１時～１２時半　</a:t>
            </a:r>
            <a:r>
              <a:rPr lang="ja-JP" altLang="en-US" sz="4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「視覚障害者体験とブラインドサッカーについて」</a:t>
            </a:r>
          </a:p>
          <a:p>
            <a:pPr algn="l"/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3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これからの活動の参考となる内容で、体験もまじえて楽しくすすめたいと思います。</a:t>
            </a:r>
          </a:p>
          <a:p>
            <a:pPr algn="l"/>
            <a:r>
              <a:rPr lang="ja-JP" altLang="en-US" sz="3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講師</a:t>
            </a:r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ブラインドサッカー　コルジャ仙台監督　浦澤氏ほか</a:t>
            </a:r>
          </a:p>
          <a:p>
            <a:pPr algn="l"/>
            <a:r>
              <a:rPr lang="ja-JP" altLang="en-US" sz="3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参加無料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（中学生以上が対象です、未成年の場合は保護者の承諾を得て御参加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 algn="l"/>
            <a:r>
              <a:rPr lang="ja-JP" altLang="en-US" sz="4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　３０名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（先着となりますので、参加希望の方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は事前にお申込みください）</a:t>
            </a:r>
            <a:endParaRPr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640" y="1795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市民スポーツボランティア　ＳＶ２００４</a:t>
            </a:r>
            <a:r>
              <a:rPr kumimoji="1" lang="ja-JP" altLang="en-US" dirty="0" smtClean="0"/>
              <a:t>　　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スポーツで笑顔を未来へ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0" y="2555776"/>
            <a:ext cx="685800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スポーツのボランティア活動、それは新しい「楽しさ」を</a:t>
            </a: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たちで創りだすこと、そして、人を笑顔にすることです</a:t>
            </a:r>
            <a:endParaRPr kumimoji="1" lang="ja-JP" altLang="en-US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6632" y="7452320"/>
            <a:ext cx="6624736" cy="144016"/>
          </a:xfrm>
          <a:prstGeom prst="rect">
            <a:avLst/>
          </a:prstGeom>
          <a:solidFill>
            <a:srgbClr val="00CC00"/>
          </a:solidFill>
          <a:ln>
            <a:solidFill>
              <a:srgbClr val="00CC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632" y="7740352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■　お問い合わせ・申込み</a:t>
            </a:r>
          </a:p>
          <a:p>
            <a:r>
              <a:rPr lang="ja-JP" altLang="en-US" dirty="0" smtClean="0"/>
              <a:t>市民スポーツボランティア　ＳＶ２００４　事務局</a:t>
            </a:r>
          </a:p>
          <a:p>
            <a:r>
              <a:rPr kumimoji="1" lang="en-US" altLang="ja-JP" dirty="0" smtClean="0">
                <a:hlinkClick r:id="rId4"/>
              </a:rPr>
              <a:t>izumita@dm.mbn.or.jp</a:t>
            </a:r>
            <a:r>
              <a:rPr kumimoji="1" lang="en-US" altLang="ja-JP" dirty="0" smtClean="0"/>
              <a:t>   </a:t>
            </a:r>
            <a:endParaRPr kumimoji="1" lang="ja-JP" altLang="en-US" dirty="0" smtClean="0"/>
          </a:p>
          <a:p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　　　　　　　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標題に「スポーツ勉強会」と記入の上、御連絡ください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19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このまちで スポーツの楽しさを 創りませんか？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このまちで スポーツの楽しさを 創りませんか？</dc:title>
  <dc:creator>izumita</dc:creator>
  <cp:lastModifiedBy>TG</cp:lastModifiedBy>
  <cp:revision>3</cp:revision>
  <cp:lastPrinted>2016-06-15T08:01:05Z</cp:lastPrinted>
  <dcterms:created xsi:type="dcterms:W3CDTF">2016-06-15T07:33:09Z</dcterms:created>
  <dcterms:modified xsi:type="dcterms:W3CDTF">2016-06-28T00:41:39Z</dcterms:modified>
</cp:coreProperties>
</file>